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g7atuSbQvg0/f1MicXPoznf7fo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RobotoSlab-regular.fntdata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2873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ce2873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58ec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058ec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hyperlink" Target="https://www.billboard.com/charts/hot-10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Today’s 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2873134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Desired music recommender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ce2873134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e287313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25" y="1482225"/>
            <a:ext cx="5627734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58ec356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058ec356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e058ec3566_0_0"/>
          <p:cNvSpPr txBox="1"/>
          <p:nvPr/>
        </p:nvSpPr>
        <p:spPr>
          <a:xfrm>
            <a:off x="793125" y="1557550"/>
            <a:ext cx="7190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 function to scrape the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Billboards 100 HOT songs</a:t>
            </a:r>
            <a:r>
              <a:rPr lang="en" sz="1700"/>
              <a:t> </a:t>
            </a:r>
            <a:r>
              <a:rPr lang="en" sz="1700"/>
              <a:t>and create a local dataframe of songs with them including: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name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artist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album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release year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